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4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16" d="100"/>
          <a:sy n="116" d="100"/>
        </p:scale>
        <p:origin x="933" y="1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18621" cy="494813"/>
          </a:xfrm>
          <a:prstGeom prst="rect">
            <a:avLst/>
          </a:prstGeom>
        </p:spPr>
        <p:txBody>
          <a:bodyPr vert="horz" lIns="90638" tIns="45318" rIns="90638" bIns="453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4" y="2"/>
            <a:ext cx="2918621" cy="494813"/>
          </a:xfrm>
          <a:prstGeom prst="rect">
            <a:avLst/>
          </a:prstGeom>
        </p:spPr>
        <p:txBody>
          <a:bodyPr vert="horz" lIns="90638" tIns="45318" rIns="90638" bIns="45318" rtlCol="0"/>
          <a:lstStyle>
            <a:lvl1pPr algn="r">
              <a:defRPr sz="1200"/>
            </a:lvl1pPr>
          </a:lstStyle>
          <a:p>
            <a:fld id="{6424988E-042C-4EB8-80DE-67B8BC5D43EB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8" tIns="45318" rIns="90638" bIns="453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8"/>
            <a:ext cx="5387982" cy="3884437"/>
          </a:xfrm>
          <a:prstGeom prst="rect">
            <a:avLst/>
          </a:prstGeom>
        </p:spPr>
        <p:txBody>
          <a:bodyPr vert="horz" lIns="90638" tIns="45318" rIns="90638" bIns="453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503"/>
            <a:ext cx="2918621" cy="494813"/>
          </a:xfrm>
          <a:prstGeom prst="rect">
            <a:avLst/>
          </a:prstGeom>
        </p:spPr>
        <p:txBody>
          <a:bodyPr vert="horz" lIns="90638" tIns="45318" rIns="90638" bIns="453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4" y="9371503"/>
            <a:ext cx="2918621" cy="494813"/>
          </a:xfrm>
          <a:prstGeom prst="rect">
            <a:avLst/>
          </a:prstGeom>
        </p:spPr>
        <p:txBody>
          <a:bodyPr vert="horz" lIns="90638" tIns="45318" rIns="90638" bIns="45318" rtlCol="0" anchor="b"/>
          <a:lstStyle>
            <a:lvl1pPr algn="r">
              <a:defRPr sz="1200"/>
            </a:lvl1pPr>
          </a:lstStyle>
          <a:p>
            <a:fld id="{2FFD09BD-7CFE-4B5A-9415-3A1C088C7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41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386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1pPr>
    <a:lvl2pPr marL="269332" algn="l" defTabSz="5386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2pPr>
    <a:lvl3pPr marL="538664" algn="l" defTabSz="5386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3pPr>
    <a:lvl4pPr marL="807996" algn="l" defTabSz="5386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4pPr>
    <a:lvl5pPr marL="1077328" algn="l" defTabSz="5386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5pPr>
    <a:lvl6pPr marL="1346660" algn="l" defTabSz="5386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6pPr>
    <a:lvl7pPr marL="1615992" algn="l" defTabSz="5386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7pPr>
    <a:lvl8pPr marL="1885325" algn="l" defTabSz="5386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8pPr>
    <a:lvl9pPr marL="2154656" algn="l" defTabSz="5386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4E990-9D8E-4658-81B2-D5E90F1EE639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7C9F-BEF3-4877-9133-DB13C7E6A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771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4E990-9D8E-4658-81B2-D5E90F1EE639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7C9F-BEF3-4877-9133-DB13C7E6A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9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4E990-9D8E-4658-81B2-D5E90F1EE639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7C9F-BEF3-4877-9133-DB13C7E6A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783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4E990-9D8E-4658-81B2-D5E90F1EE639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7C9F-BEF3-4877-9133-DB13C7E6A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405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4E990-9D8E-4658-81B2-D5E90F1EE639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7C9F-BEF3-4877-9133-DB13C7E6A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783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4E990-9D8E-4658-81B2-D5E90F1EE639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7C9F-BEF3-4877-9133-DB13C7E6A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61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4E990-9D8E-4658-81B2-D5E90F1EE639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7C9F-BEF3-4877-9133-DB13C7E6A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58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4E990-9D8E-4658-81B2-D5E90F1EE639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7C9F-BEF3-4877-9133-DB13C7E6A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962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4E990-9D8E-4658-81B2-D5E90F1EE639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7C9F-BEF3-4877-9133-DB13C7E6A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174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4E990-9D8E-4658-81B2-D5E90F1EE639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7C9F-BEF3-4877-9133-DB13C7E6A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118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4E990-9D8E-4658-81B2-D5E90F1EE639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7C9F-BEF3-4877-9133-DB13C7E6A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952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990-9D8E-4658-81B2-D5E90F1EE639}" type="datetimeFigureOut">
              <a:rPr kumimoji="1" lang="ja-JP" altLang="en-US" smtClean="0"/>
              <a:t>2023/11/14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67C9F-BEF3-4877-9133-DB13C7E6A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090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9537238"/>
            <a:ext cx="6878830" cy="3687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48" r="11266"/>
          <a:stretch/>
        </p:blipFill>
        <p:spPr>
          <a:xfrm>
            <a:off x="3180531" y="-12039"/>
            <a:ext cx="3719129" cy="4908328"/>
          </a:xfrm>
          <a:prstGeom prst="rect">
            <a:avLst/>
          </a:prstGeom>
        </p:spPr>
      </p:pic>
      <p:sp>
        <p:nvSpPr>
          <p:cNvPr id="6" name="フローチャート: データ 5"/>
          <p:cNvSpPr/>
          <p:nvPr/>
        </p:nvSpPr>
        <p:spPr>
          <a:xfrm>
            <a:off x="-81893" y="-86845"/>
            <a:ext cx="4097822" cy="377306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8000"/>
              <a:gd name="connsiteY0" fmla="*/ 9895 h 10000"/>
              <a:gd name="connsiteX1" fmla="*/ 0 w 8000"/>
              <a:gd name="connsiteY1" fmla="*/ 0 h 10000"/>
              <a:gd name="connsiteX2" fmla="*/ 8000 w 8000"/>
              <a:gd name="connsiteY2" fmla="*/ 0 h 10000"/>
              <a:gd name="connsiteX3" fmla="*/ 6000 w 8000"/>
              <a:gd name="connsiteY3" fmla="*/ 10000 h 10000"/>
              <a:gd name="connsiteX4" fmla="*/ 0 w 8000"/>
              <a:gd name="connsiteY4" fmla="*/ 9895 h 10000"/>
              <a:gd name="connsiteX0" fmla="*/ 0 w 10000"/>
              <a:gd name="connsiteY0" fmla="*/ 9895 h 10000"/>
              <a:gd name="connsiteX1" fmla="*/ 583 w 10000"/>
              <a:gd name="connsiteY1" fmla="*/ 0 h 10000"/>
              <a:gd name="connsiteX2" fmla="*/ 10000 w 10000"/>
              <a:gd name="connsiteY2" fmla="*/ 0 h 10000"/>
              <a:gd name="connsiteX3" fmla="*/ 7500 w 10000"/>
              <a:gd name="connsiteY3" fmla="*/ 10000 h 10000"/>
              <a:gd name="connsiteX4" fmla="*/ 0 w 10000"/>
              <a:gd name="connsiteY4" fmla="*/ 9895 h 10000"/>
              <a:gd name="connsiteX0" fmla="*/ 0 w 9667"/>
              <a:gd name="connsiteY0" fmla="*/ 9842 h 10000"/>
              <a:gd name="connsiteX1" fmla="*/ 250 w 9667"/>
              <a:gd name="connsiteY1" fmla="*/ 0 h 10000"/>
              <a:gd name="connsiteX2" fmla="*/ 9667 w 9667"/>
              <a:gd name="connsiteY2" fmla="*/ 0 h 10000"/>
              <a:gd name="connsiteX3" fmla="*/ 7167 w 9667"/>
              <a:gd name="connsiteY3" fmla="*/ 10000 h 10000"/>
              <a:gd name="connsiteX4" fmla="*/ 0 w 9667"/>
              <a:gd name="connsiteY4" fmla="*/ 9842 h 10000"/>
              <a:gd name="connsiteX0" fmla="*/ 0 w 10000"/>
              <a:gd name="connsiteY0" fmla="*/ 9842 h 10000"/>
              <a:gd name="connsiteX1" fmla="*/ 130 w 10000"/>
              <a:gd name="connsiteY1" fmla="*/ 0 h 10000"/>
              <a:gd name="connsiteX2" fmla="*/ 10000 w 10000"/>
              <a:gd name="connsiteY2" fmla="*/ 0 h 10000"/>
              <a:gd name="connsiteX3" fmla="*/ 7414 w 10000"/>
              <a:gd name="connsiteY3" fmla="*/ 10000 h 10000"/>
              <a:gd name="connsiteX4" fmla="*/ 0 w 10000"/>
              <a:gd name="connsiteY4" fmla="*/ 9842 h 10000"/>
              <a:gd name="connsiteX0" fmla="*/ 0 w 10138"/>
              <a:gd name="connsiteY0" fmla="*/ 9951 h 10109"/>
              <a:gd name="connsiteX1" fmla="*/ 130 w 10138"/>
              <a:gd name="connsiteY1" fmla="*/ 109 h 10109"/>
              <a:gd name="connsiteX2" fmla="*/ 10138 w 10138"/>
              <a:gd name="connsiteY2" fmla="*/ 0 h 10109"/>
              <a:gd name="connsiteX3" fmla="*/ 7414 w 10138"/>
              <a:gd name="connsiteY3" fmla="*/ 10109 h 10109"/>
              <a:gd name="connsiteX4" fmla="*/ 0 w 10138"/>
              <a:gd name="connsiteY4" fmla="*/ 9951 h 10109"/>
              <a:gd name="connsiteX0" fmla="*/ 0 w 11776"/>
              <a:gd name="connsiteY0" fmla="*/ 9842 h 10000"/>
              <a:gd name="connsiteX1" fmla="*/ 130 w 11776"/>
              <a:gd name="connsiteY1" fmla="*/ 0 h 10000"/>
              <a:gd name="connsiteX2" fmla="*/ 11776 w 11776"/>
              <a:gd name="connsiteY2" fmla="*/ 188 h 10000"/>
              <a:gd name="connsiteX3" fmla="*/ 7414 w 11776"/>
              <a:gd name="connsiteY3" fmla="*/ 10000 h 10000"/>
              <a:gd name="connsiteX4" fmla="*/ 0 w 11776"/>
              <a:gd name="connsiteY4" fmla="*/ 9842 h 10000"/>
              <a:gd name="connsiteX0" fmla="*/ 0 w 10278"/>
              <a:gd name="connsiteY0" fmla="*/ 9842 h 10000"/>
              <a:gd name="connsiteX1" fmla="*/ 130 w 10278"/>
              <a:gd name="connsiteY1" fmla="*/ 0 h 10000"/>
              <a:gd name="connsiteX2" fmla="*/ 10278 w 10278"/>
              <a:gd name="connsiteY2" fmla="*/ 89 h 10000"/>
              <a:gd name="connsiteX3" fmla="*/ 7414 w 10278"/>
              <a:gd name="connsiteY3" fmla="*/ 10000 h 10000"/>
              <a:gd name="connsiteX4" fmla="*/ 0 w 10278"/>
              <a:gd name="connsiteY4" fmla="*/ 984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78" h="10000">
                <a:moveTo>
                  <a:pt x="0" y="9842"/>
                </a:moveTo>
                <a:cubicBezTo>
                  <a:pt x="201" y="6544"/>
                  <a:pt x="-71" y="3298"/>
                  <a:pt x="130" y="0"/>
                </a:cubicBezTo>
                <a:lnTo>
                  <a:pt x="10278" y="89"/>
                </a:lnTo>
                <a:lnTo>
                  <a:pt x="7414" y="10000"/>
                </a:lnTo>
                <a:lnTo>
                  <a:pt x="0" y="9842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正方形/長方形 7"/>
          <p:cNvSpPr/>
          <p:nvPr/>
        </p:nvSpPr>
        <p:spPr>
          <a:xfrm>
            <a:off x="0" y="4696184"/>
            <a:ext cx="6899660" cy="20970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575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 </a:t>
            </a:r>
            <a:endParaRPr lang="ja-JP" altLang="ja-JP" sz="1575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ja-JP" sz="1575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台形 9"/>
          <p:cNvSpPr/>
          <p:nvPr/>
        </p:nvSpPr>
        <p:spPr>
          <a:xfrm>
            <a:off x="-41660" y="1992447"/>
            <a:ext cx="4293620" cy="2770793"/>
          </a:xfrm>
          <a:custGeom>
            <a:avLst/>
            <a:gdLst>
              <a:gd name="connsiteX0" fmla="*/ 0 w 9204960"/>
              <a:gd name="connsiteY0" fmla="*/ 5212080 h 5212080"/>
              <a:gd name="connsiteX1" fmla="*/ 1303020 w 9204960"/>
              <a:gd name="connsiteY1" fmla="*/ 0 h 5212080"/>
              <a:gd name="connsiteX2" fmla="*/ 7901940 w 9204960"/>
              <a:gd name="connsiteY2" fmla="*/ 0 h 5212080"/>
              <a:gd name="connsiteX3" fmla="*/ 9204960 w 9204960"/>
              <a:gd name="connsiteY3" fmla="*/ 5212080 h 5212080"/>
              <a:gd name="connsiteX4" fmla="*/ 0 w 9204960"/>
              <a:gd name="connsiteY4" fmla="*/ 5212080 h 5212080"/>
              <a:gd name="connsiteX0" fmla="*/ 0 w 9204960"/>
              <a:gd name="connsiteY0" fmla="*/ 5212080 h 5212080"/>
              <a:gd name="connsiteX1" fmla="*/ 1790700 w 9204960"/>
              <a:gd name="connsiteY1" fmla="*/ 0 h 5212080"/>
              <a:gd name="connsiteX2" fmla="*/ 7901940 w 9204960"/>
              <a:gd name="connsiteY2" fmla="*/ 0 h 5212080"/>
              <a:gd name="connsiteX3" fmla="*/ 9204960 w 9204960"/>
              <a:gd name="connsiteY3" fmla="*/ 5212080 h 5212080"/>
              <a:gd name="connsiteX4" fmla="*/ 0 w 9204960"/>
              <a:gd name="connsiteY4" fmla="*/ 5212080 h 5212080"/>
              <a:gd name="connsiteX0" fmla="*/ 0 w 7467600"/>
              <a:gd name="connsiteY0" fmla="*/ 5212080 h 5212080"/>
              <a:gd name="connsiteX1" fmla="*/ 53340 w 7467600"/>
              <a:gd name="connsiteY1" fmla="*/ 0 h 5212080"/>
              <a:gd name="connsiteX2" fmla="*/ 6164580 w 7467600"/>
              <a:gd name="connsiteY2" fmla="*/ 0 h 5212080"/>
              <a:gd name="connsiteX3" fmla="*/ 7467600 w 7467600"/>
              <a:gd name="connsiteY3" fmla="*/ 5212080 h 5212080"/>
              <a:gd name="connsiteX4" fmla="*/ 0 w 7467600"/>
              <a:gd name="connsiteY4" fmla="*/ 5212080 h 5212080"/>
              <a:gd name="connsiteX0" fmla="*/ 5872 w 7414260"/>
              <a:gd name="connsiteY0" fmla="*/ 5274125 h 5274125"/>
              <a:gd name="connsiteX1" fmla="*/ 0 w 7414260"/>
              <a:gd name="connsiteY1" fmla="*/ 0 h 5274125"/>
              <a:gd name="connsiteX2" fmla="*/ 6111240 w 7414260"/>
              <a:gd name="connsiteY2" fmla="*/ 0 h 5274125"/>
              <a:gd name="connsiteX3" fmla="*/ 7414260 w 7414260"/>
              <a:gd name="connsiteY3" fmla="*/ 5212080 h 5274125"/>
              <a:gd name="connsiteX4" fmla="*/ 5872 w 7414260"/>
              <a:gd name="connsiteY4" fmla="*/ 5274125 h 527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14260" h="5274125">
                <a:moveTo>
                  <a:pt x="5872" y="5274125"/>
                </a:moveTo>
                <a:cubicBezTo>
                  <a:pt x="3915" y="3516083"/>
                  <a:pt x="1957" y="1758042"/>
                  <a:pt x="0" y="0"/>
                </a:cubicBezTo>
                <a:lnTo>
                  <a:pt x="6111240" y="0"/>
                </a:lnTo>
                <a:lnTo>
                  <a:pt x="7414260" y="5212080"/>
                </a:lnTo>
                <a:lnTo>
                  <a:pt x="5872" y="5274125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597"/>
          </a:p>
        </p:txBody>
      </p:sp>
      <p:sp>
        <p:nvSpPr>
          <p:cNvPr id="26" name="平行四辺形 10"/>
          <p:cNvSpPr/>
          <p:nvPr/>
        </p:nvSpPr>
        <p:spPr>
          <a:xfrm>
            <a:off x="3756797" y="3753892"/>
            <a:ext cx="3230797" cy="790367"/>
          </a:xfrm>
          <a:custGeom>
            <a:avLst/>
            <a:gdLst>
              <a:gd name="connsiteX0" fmla="*/ 0 w 5859216"/>
              <a:gd name="connsiteY0" fmla="*/ 990600 h 990600"/>
              <a:gd name="connsiteX1" fmla="*/ 247650 w 5859216"/>
              <a:gd name="connsiteY1" fmla="*/ 0 h 990600"/>
              <a:gd name="connsiteX2" fmla="*/ 5859216 w 5859216"/>
              <a:gd name="connsiteY2" fmla="*/ 0 h 990600"/>
              <a:gd name="connsiteX3" fmla="*/ 5611566 w 5859216"/>
              <a:gd name="connsiteY3" fmla="*/ 990600 h 990600"/>
              <a:gd name="connsiteX4" fmla="*/ 0 w 5859216"/>
              <a:gd name="connsiteY4" fmla="*/ 990600 h 990600"/>
              <a:gd name="connsiteX0" fmla="*/ 0 w 5611566"/>
              <a:gd name="connsiteY0" fmla="*/ 1112520 h 1112520"/>
              <a:gd name="connsiteX1" fmla="*/ 247650 w 5611566"/>
              <a:gd name="connsiteY1" fmla="*/ 121920 h 1112520"/>
              <a:gd name="connsiteX2" fmla="*/ 4914336 w 5611566"/>
              <a:gd name="connsiteY2" fmla="*/ 0 h 1112520"/>
              <a:gd name="connsiteX3" fmla="*/ 5611566 w 5611566"/>
              <a:gd name="connsiteY3" fmla="*/ 1112520 h 1112520"/>
              <a:gd name="connsiteX4" fmla="*/ 0 w 5611566"/>
              <a:gd name="connsiteY4" fmla="*/ 1112520 h 1112520"/>
              <a:gd name="connsiteX0" fmla="*/ 0 w 5611566"/>
              <a:gd name="connsiteY0" fmla="*/ 1021080 h 1021080"/>
              <a:gd name="connsiteX1" fmla="*/ 247650 w 5611566"/>
              <a:gd name="connsiteY1" fmla="*/ 30480 h 1021080"/>
              <a:gd name="connsiteX2" fmla="*/ 4883856 w 5611566"/>
              <a:gd name="connsiteY2" fmla="*/ 0 h 1021080"/>
              <a:gd name="connsiteX3" fmla="*/ 5611566 w 5611566"/>
              <a:gd name="connsiteY3" fmla="*/ 1021080 h 1021080"/>
              <a:gd name="connsiteX4" fmla="*/ 0 w 5611566"/>
              <a:gd name="connsiteY4" fmla="*/ 1021080 h 1021080"/>
              <a:gd name="connsiteX0" fmla="*/ 0 w 4971486"/>
              <a:gd name="connsiteY0" fmla="*/ 1021080 h 1021080"/>
              <a:gd name="connsiteX1" fmla="*/ 247650 w 4971486"/>
              <a:gd name="connsiteY1" fmla="*/ 30480 h 1021080"/>
              <a:gd name="connsiteX2" fmla="*/ 4883856 w 4971486"/>
              <a:gd name="connsiteY2" fmla="*/ 0 h 1021080"/>
              <a:gd name="connsiteX3" fmla="*/ 4971486 w 4971486"/>
              <a:gd name="connsiteY3" fmla="*/ 1021080 h 1021080"/>
              <a:gd name="connsiteX4" fmla="*/ 0 w 4971486"/>
              <a:gd name="connsiteY4" fmla="*/ 1021080 h 1021080"/>
              <a:gd name="connsiteX0" fmla="*/ 0 w 4883856"/>
              <a:gd name="connsiteY0" fmla="*/ 1021080 h 1021080"/>
              <a:gd name="connsiteX1" fmla="*/ 247650 w 4883856"/>
              <a:gd name="connsiteY1" fmla="*/ 30480 h 1021080"/>
              <a:gd name="connsiteX2" fmla="*/ 4883856 w 4883856"/>
              <a:gd name="connsiteY2" fmla="*/ 0 h 1021080"/>
              <a:gd name="connsiteX3" fmla="*/ 4758126 w 4883856"/>
              <a:gd name="connsiteY3" fmla="*/ 990600 h 1021080"/>
              <a:gd name="connsiteX4" fmla="*/ 0 w 4883856"/>
              <a:gd name="connsiteY4" fmla="*/ 1021080 h 1021080"/>
              <a:gd name="connsiteX0" fmla="*/ 0 w 4883856"/>
              <a:gd name="connsiteY0" fmla="*/ 1021080 h 1021080"/>
              <a:gd name="connsiteX1" fmla="*/ 247650 w 4883856"/>
              <a:gd name="connsiteY1" fmla="*/ 30480 h 1021080"/>
              <a:gd name="connsiteX2" fmla="*/ 4883856 w 4883856"/>
              <a:gd name="connsiteY2" fmla="*/ 0 h 1021080"/>
              <a:gd name="connsiteX3" fmla="*/ 4849566 w 4883856"/>
              <a:gd name="connsiteY3" fmla="*/ 990600 h 1021080"/>
              <a:gd name="connsiteX4" fmla="*/ 0 w 4883856"/>
              <a:gd name="connsiteY4" fmla="*/ 1021080 h 1021080"/>
              <a:gd name="connsiteX0" fmla="*/ 0 w 4849566"/>
              <a:gd name="connsiteY0" fmla="*/ 1021080 h 1021080"/>
              <a:gd name="connsiteX1" fmla="*/ 247650 w 4849566"/>
              <a:gd name="connsiteY1" fmla="*/ 30480 h 1021080"/>
              <a:gd name="connsiteX2" fmla="*/ 4822896 w 4849566"/>
              <a:gd name="connsiteY2" fmla="*/ 0 h 1021080"/>
              <a:gd name="connsiteX3" fmla="*/ 4849566 w 4849566"/>
              <a:gd name="connsiteY3" fmla="*/ 990600 h 1021080"/>
              <a:gd name="connsiteX4" fmla="*/ 0 w 4849566"/>
              <a:gd name="connsiteY4" fmla="*/ 1021080 h 1021080"/>
              <a:gd name="connsiteX0" fmla="*/ 0 w 5214473"/>
              <a:gd name="connsiteY0" fmla="*/ 1045684 h 1045684"/>
              <a:gd name="connsiteX1" fmla="*/ 612557 w 5214473"/>
              <a:gd name="connsiteY1" fmla="*/ 30480 h 1045684"/>
              <a:gd name="connsiteX2" fmla="*/ 5187803 w 5214473"/>
              <a:gd name="connsiteY2" fmla="*/ 0 h 1045684"/>
              <a:gd name="connsiteX3" fmla="*/ 5214473 w 5214473"/>
              <a:gd name="connsiteY3" fmla="*/ 990600 h 1045684"/>
              <a:gd name="connsiteX4" fmla="*/ 0 w 5214473"/>
              <a:gd name="connsiteY4" fmla="*/ 1045684 h 1045684"/>
              <a:gd name="connsiteX0" fmla="*/ 0 w 5214473"/>
              <a:gd name="connsiteY0" fmla="*/ 1045684 h 1045684"/>
              <a:gd name="connsiteX1" fmla="*/ 612557 w 5214473"/>
              <a:gd name="connsiteY1" fmla="*/ 30480 h 1045684"/>
              <a:gd name="connsiteX2" fmla="*/ 5033540 w 5214473"/>
              <a:gd name="connsiteY2" fmla="*/ 0 h 1045684"/>
              <a:gd name="connsiteX3" fmla="*/ 5214473 w 5214473"/>
              <a:gd name="connsiteY3" fmla="*/ 990600 h 1045684"/>
              <a:gd name="connsiteX4" fmla="*/ 0 w 5214473"/>
              <a:gd name="connsiteY4" fmla="*/ 1045684 h 1045684"/>
              <a:gd name="connsiteX0" fmla="*/ 0 w 5077349"/>
              <a:gd name="connsiteY0" fmla="*/ 1045684 h 1045684"/>
              <a:gd name="connsiteX1" fmla="*/ 612557 w 5077349"/>
              <a:gd name="connsiteY1" fmla="*/ 30480 h 1045684"/>
              <a:gd name="connsiteX2" fmla="*/ 5033540 w 5077349"/>
              <a:gd name="connsiteY2" fmla="*/ 0 h 1045684"/>
              <a:gd name="connsiteX3" fmla="*/ 5077349 w 5077349"/>
              <a:gd name="connsiteY3" fmla="*/ 1034965 h 1045684"/>
              <a:gd name="connsiteX4" fmla="*/ 0 w 5077349"/>
              <a:gd name="connsiteY4" fmla="*/ 1045684 h 1045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77349" h="1045684">
                <a:moveTo>
                  <a:pt x="0" y="1045684"/>
                </a:moveTo>
                <a:lnTo>
                  <a:pt x="612557" y="30480"/>
                </a:lnTo>
                <a:lnTo>
                  <a:pt x="5033540" y="0"/>
                </a:lnTo>
                <a:lnTo>
                  <a:pt x="5077349" y="1034965"/>
                </a:lnTo>
                <a:lnTo>
                  <a:pt x="0" y="104568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700" b="1" dirty="0"/>
              <a:t>　</a:t>
            </a:r>
            <a:endParaRPr kumimoji="1" lang="en-US" altLang="ja-JP" sz="2700" b="1" dirty="0"/>
          </a:p>
          <a:p>
            <a:pPr algn="ctr"/>
            <a:endParaRPr kumimoji="1" lang="ja-JP" altLang="en-US" sz="2700" b="1" dirty="0"/>
          </a:p>
        </p:txBody>
      </p:sp>
      <p:sp>
        <p:nvSpPr>
          <p:cNvPr id="11" name="平行四辺形 10"/>
          <p:cNvSpPr/>
          <p:nvPr/>
        </p:nvSpPr>
        <p:spPr>
          <a:xfrm>
            <a:off x="3822173" y="3739541"/>
            <a:ext cx="3107062" cy="754768"/>
          </a:xfrm>
          <a:custGeom>
            <a:avLst/>
            <a:gdLst>
              <a:gd name="connsiteX0" fmla="*/ 0 w 5859216"/>
              <a:gd name="connsiteY0" fmla="*/ 990600 h 990600"/>
              <a:gd name="connsiteX1" fmla="*/ 247650 w 5859216"/>
              <a:gd name="connsiteY1" fmla="*/ 0 h 990600"/>
              <a:gd name="connsiteX2" fmla="*/ 5859216 w 5859216"/>
              <a:gd name="connsiteY2" fmla="*/ 0 h 990600"/>
              <a:gd name="connsiteX3" fmla="*/ 5611566 w 5859216"/>
              <a:gd name="connsiteY3" fmla="*/ 990600 h 990600"/>
              <a:gd name="connsiteX4" fmla="*/ 0 w 5859216"/>
              <a:gd name="connsiteY4" fmla="*/ 990600 h 990600"/>
              <a:gd name="connsiteX0" fmla="*/ 0 w 5611566"/>
              <a:gd name="connsiteY0" fmla="*/ 1112520 h 1112520"/>
              <a:gd name="connsiteX1" fmla="*/ 247650 w 5611566"/>
              <a:gd name="connsiteY1" fmla="*/ 121920 h 1112520"/>
              <a:gd name="connsiteX2" fmla="*/ 4914336 w 5611566"/>
              <a:gd name="connsiteY2" fmla="*/ 0 h 1112520"/>
              <a:gd name="connsiteX3" fmla="*/ 5611566 w 5611566"/>
              <a:gd name="connsiteY3" fmla="*/ 1112520 h 1112520"/>
              <a:gd name="connsiteX4" fmla="*/ 0 w 5611566"/>
              <a:gd name="connsiteY4" fmla="*/ 1112520 h 1112520"/>
              <a:gd name="connsiteX0" fmla="*/ 0 w 5611566"/>
              <a:gd name="connsiteY0" fmla="*/ 1021080 h 1021080"/>
              <a:gd name="connsiteX1" fmla="*/ 247650 w 5611566"/>
              <a:gd name="connsiteY1" fmla="*/ 30480 h 1021080"/>
              <a:gd name="connsiteX2" fmla="*/ 4883856 w 5611566"/>
              <a:gd name="connsiteY2" fmla="*/ 0 h 1021080"/>
              <a:gd name="connsiteX3" fmla="*/ 5611566 w 5611566"/>
              <a:gd name="connsiteY3" fmla="*/ 1021080 h 1021080"/>
              <a:gd name="connsiteX4" fmla="*/ 0 w 5611566"/>
              <a:gd name="connsiteY4" fmla="*/ 1021080 h 1021080"/>
              <a:gd name="connsiteX0" fmla="*/ 0 w 4971486"/>
              <a:gd name="connsiteY0" fmla="*/ 1021080 h 1021080"/>
              <a:gd name="connsiteX1" fmla="*/ 247650 w 4971486"/>
              <a:gd name="connsiteY1" fmla="*/ 30480 h 1021080"/>
              <a:gd name="connsiteX2" fmla="*/ 4883856 w 4971486"/>
              <a:gd name="connsiteY2" fmla="*/ 0 h 1021080"/>
              <a:gd name="connsiteX3" fmla="*/ 4971486 w 4971486"/>
              <a:gd name="connsiteY3" fmla="*/ 1021080 h 1021080"/>
              <a:gd name="connsiteX4" fmla="*/ 0 w 4971486"/>
              <a:gd name="connsiteY4" fmla="*/ 1021080 h 1021080"/>
              <a:gd name="connsiteX0" fmla="*/ 0 w 4883856"/>
              <a:gd name="connsiteY0" fmla="*/ 1021080 h 1021080"/>
              <a:gd name="connsiteX1" fmla="*/ 247650 w 4883856"/>
              <a:gd name="connsiteY1" fmla="*/ 30480 h 1021080"/>
              <a:gd name="connsiteX2" fmla="*/ 4883856 w 4883856"/>
              <a:gd name="connsiteY2" fmla="*/ 0 h 1021080"/>
              <a:gd name="connsiteX3" fmla="*/ 4758126 w 4883856"/>
              <a:gd name="connsiteY3" fmla="*/ 990600 h 1021080"/>
              <a:gd name="connsiteX4" fmla="*/ 0 w 4883856"/>
              <a:gd name="connsiteY4" fmla="*/ 1021080 h 1021080"/>
              <a:gd name="connsiteX0" fmla="*/ 0 w 4883856"/>
              <a:gd name="connsiteY0" fmla="*/ 1021080 h 1021080"/>
              <a:gd name="connsiteX1" fmla="*/ 247650 w 4883856"/>
              <a:gd name="connsiteY1" fmla="*/ 30480 h 1021080"/>
              <a:gd name="connsiteX2" fmla="*/ 4883856 w 4883856"/>
              <a:gd name="connsiteY2" fmla="*/ 0 h 1021080"/>
              <a:gd name="connsiteX3" fmla="*/ 4849566 w 4883856"/>
              <a:gd name="connsiteY3" fmla="*/ 990600 h 1021080"/>
              <a:gd name="connsiteX4" fmla="*/ 0 w 4883856"/>
              <a:gd name="connsiteY4" fmla="*/ 1021080 h 1021080"/>
              <a:gd name="connsiteX0" fmla="*/ 0 w 4849566"/>
              <a:gd name="connsiteY0" fmla="*/ 1021080 h 1021080"/>
              <a:gd name="connsiteX1" fmla="*/ 247650 w 4849566"/>
              <a:gd name="connsiteY1" fmla="*/ 30480 h 1021080"/>
              <a:gd name="connsiteX2" fmla="*/ 4822896 w 4849566"/>
              <a:gd name="connsiteY2" fmla="*/ 0 h 1021080"/>
              <a:gd name="connsiteX3" fmla="*/ 4849566 w 4849566"/>
              <a:gd name="connsiteY3" fmla="*/ 990600 h 1021080"/>
              <a:gd name="connsiteX4" fmla="*/ 0 w 4849566"/>
              <a:gd name="connsiteY4" fmla="*/ 1021080 h 1021080"/>
              <a:gd name="connsiteX0" fmla="*/ 0 w 5214473"/>
              <a:gd name="connsiteY0" fmla="*/ 1045684 h 1045684"/>
              <a:gd name="connsiteX1" fmla="*/ 612557 w 5214473"/>
              <a:gd name="connsiteY1" fmla="*/ 30480 h 1045684"/>
              <a:gd name="connsiteX2" fmla="*/ 5187803 w 5214473"/>
              <a:gd name="connsiteY2" fmla="*/ 0 h 1045684"/>
              <a:gd name="connsiteX3" fmla="*/ 5214473 w 5214473"/>
              <a:gd name="connsiteY3" fmla="*/ 990600 h 1045684"/>
              <a:gd name="connsiteX4" fmla="*/ 0 w 5214473"/>
              <a:gd name="connsiteY4" fmla="*/ 1045684 h 1045684"/>
              <a:gd name="connsiteX0" fmla="*/ 0 w 5214473"/>
              <a:gd name="connsiteY0" fmla="*/ 1045684 h 1045684"/>
              <a:gd name="connsiteX1" fmla="*/ 612557 w 5214473"/>
              <a:gd name="connsiteY1" fmla="*/ 30480 h 1045684"/>
              <a:gd name="connsiteX2" fmla="*/ 5033540 w 5214473"/>
              <a:gd name="connsiteY2" fmla="*/ 0 h 1045684"/>
              <a:gd name="connsiteX3" fmla="*/ 5214473 w 5214473"/>
              <a:gd name="connsiteY3" fmla="*/ 990600 h 1045684"/>
              <a:gd name="connsiteX4" fmla="*/ 0 w 5214473"/>
              <a:gd name="connsiteY4" fmla="*/ 1045684 h 1045684"/>
              <a:gd name="connsiteX0" fmla="*/ 0 w 5077349"/>
              <a:gd name="connsiteY0" fmla="*/ 1045684 h 1045684"/>
              <a:gd name="connsiteX1" fmla="*/ 612557 w 5077349"/>
              <a:gd name="connsiteY1" fmla="*/ 30480 h 1045684"/>
              <a:gd name="connsiteX2" fmla="*/ 5033540 w 5077349"/>
              <a:gd name="connsiteY2" fmla="*/ 0 h 1045684"/>
              <a:gd name="connsiteX3" fmla="*/ 5077349 w 5077349"/>
              <a:gd name="connsiteY3" fmla="*/ 1034965 h 1045684"/>
              <a:gd name="connsiteX4" fmla="*/ 0 w 5077349"/>
              <a:gd name="connsiteY4" fmla="*/ 1045684 h 1045684"/>
              <a:gd name="connsiteX0" fmla="*/ 0 w 5033539"/>
              <a:gd name="connsiteY0" fmla="*/ 1045684 h 1045684"/>
              <a:gd name="connsiteX1" fmla="*/ 612557 w 5033539"/>
              <a:gd name="connsiteY1" fmla="*/ 30480 h 1045684"/>
              <a:gd name="connsiteX2" fmla="*/ 5033540 w 5033539"/>
              <a:gd name="connsiteY2" fmla="*/ 0 h 1045684"/>
              <a:gd name="connsiteX3" fmla="*/ 4940227 w 5033539"/>
              <a:gd name="connsiteY3" fmla="*/ 1034965 h 1045684"/>
              <a:gd name="connsiteX4" fmla="*/ 0 w 5033539"/>
              <a:gd name="connsiteY4" fmla="*/ 1045684 h 1045684"/>
              <a:gd name="connsiteX0" fmla="*/ 0 w 4964979"/>
              <a:gd name="connsiteY0" fmla="*/ 1045684 h 1045684"/>
              <a:gd name="connsiteX1" fmla="*/ 612557 w 4964979"/>
              <a:gd name="connsiteY1" fmla="*/ 30480 h 1045684"/>
              <a:gd name="connsiteX2" fmla="*/ 4964979 w 4964979"/>
              <a:gd name="connsiteY2" fmla="*/ 0 h 1045684"/>
              <a:gd name="connsiteX3" fmla="*/ 4940227 w 4964979"/>
              <a:gd name="connsiteY3" fmla="*/ 1034965 h 1045684"/>
              <a:gd name="connsiteX4" fmla="*/ 0 w 4964979"/>
              <a:gd name="connsiteY4" fmla="*/ 1045684 h 1045684"/>
              <a:gd name="connsiteX0" fmla="*/ 0 w 5008789"/>
              <a:gd name="connsiteY0" fmla="*/ 1045684 h 1049754"/>
              <a:gd name="connsiteX1" fmla="*/ 612557 w 5008789"/>
              <a:gd name="connsiteY1" fmla="*/ 30480 h 1049754"/>
              <a:gd name="connsiteX2" fmla="*/ 4964979 w 5008789"/>
              <a:gd name="connsiteY2" fmla="*/ 0 h 1049754"/>
              <a:gd name="connsiteX3" fmla="*/ 5008789 w 5008789"/>
              <a:gd name="connsiteY3" fmla="*/ 1049754 h 1049754"/>
              <a:gd name="connsiteX4" fmla="*/ 0 w 5008789"/>
              <a:gd name="connsiteY4" fmla="*/ 1045684 h 1049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8789" h="1049754">
                <a:moveTo>
                  <a:pt x="0" y="1045684"/>
                </a:moveTo>
                <a:lnTo>
                  <a:pt x="612557" y="30480"/>
                </a:lnTo>
                <a:lnTo>
                  <a:pt x="4964979" y="0"/>
                </a:lnTo>
                <a:lnTo>
                  <a:pt x="5008789" y="1049754"/>
                </a:lnTo>
                <a:lnTo>
                  <a:pt x="0" y="104568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700" b="1" dirty="0"/>
              <a:t>　</a:t>
            </a:r>
            <a:endParaRPr kumimoji="1" lang="en-US" altLang="ja-JP" sz="2700" b="1" dirty="0"/>
          </a:p>
          <a:p>
            <a:pPr algn="ctr"/>
            <a:endParaRPr kumimoji="1" lang="ja-JP" altLang="en-US" sz="27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-84444" y="1978571"/>
            <a:ext cx="3651885" cy="26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北九州市認知症疾患医療センター運営業務委託事業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819" y="2314110"/>
            <a:ext cx="5160645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市民公開講座</a:t>
            </a:r>
            <a:endParaRPr kumimoji="1" lang="en-US" altLang="ja-JP" sz="405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「睡眠と認知症」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732" y="3655466"/>
            <a:ext cx="40031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〔経歴〕</a:t>
            </a:r>
          </a:p>
          <a:p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1985</a:t>
            </a:r>
            <a:r>
              <a:rPr lang="ja-JP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 筑波大学医学専門学群卒業</a:t>
            </a:r>
            <a:endParaRPr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2012</a:t>
            </a:r>
            <a:r>
              <a:rPr lang="ja-JP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 文部科学省 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WPI</a:t>
            </a:r>
            <a:r>
              <a:rPr lang="ja-JP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プログラム 国際統合睡眠医科学研究機構 機構長</a:t>
            </a:r>
            <a:endParaRPr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1991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年から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24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年に渡り米国で研究室を主宰</a:t>
            </a:r>
            <a:endParaRPr lang="ja-JP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〔主な受賞歴〕</a:t>
            </a:r>
          </a:p>
          <a:p>
            <a:r>
              <a:rPr lang="ja-JP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文化功労賞やブレークスルー賞など多数の賞を受賞</a:t>
            </a: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437676"/>
            <a:ext cx="103939" cy="143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1435" tIns="25718" rIns="51435" bIns="25718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597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-41660" y="4803523"/>
            <a:ext cx="6774409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＜日時＞</a:t>
            </a:r>
            <a:r>
              <a:rPr lang="ja-JP" altLang="ja-JP" sz="2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令和６年</a:t>
            </a:r>
            <a:r>
              <a:rPr lang="ja-JP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lang="ja-JP" altLang="ja-JP" sz="2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ja-JP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</a:t>
            </a:r>
            <a:r>
              <a:rPr lang="ja-JP" altLang="ja-JP" sz="2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</a:t>
            </a:r>
            <a:r>
              <a:rPr lang="ja-JP" altLang="en-US" sz="2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祝</a:t>
            </a:r>
            <a:r>
              <a:rPr lang="ja-JP" altLang="ja-JP" sz="2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lang="ja-JP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成人の日 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2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lang="ja-JP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lang="ja-JP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lang="ja-JP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lang="ja-JP" altLang="ja-JP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（開場</a:t>
            </a:r>
            <a:r>
              <a:rPr lang="en-US" altLang="ja-JP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lang="ja-JP" altLang="ja-JP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lang="ja-JP" altLang="ja-JP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</a:p>
          <a:p>
            <a:r>
              <a:rPr lang="ja-JP" altLang="ja-JP" sz="2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＜会場＞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J:COM</a:t>
            </a:r>
            <a:r>
              <a:rPr lang="ja-JP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北九州芸術劇場　中劇場</a:t>
            </a:r>
            <a:endParaRPr lang="en-US" altLang="ja-JP" sz="27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2"/>
            <a:r>
              <a:rPr lang="ja-JP" altLang="en-US" sz="2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北九州市小倉北区室町１丁目１－１</a:t>
            </a:r>
            <a:r>
              <a:rPr lang="ja-JP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リバーウォーク北九州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６階）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/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公共交通機関でお越しください。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円形吹き出し 18"/>
          <p:cNvSpPr/>
          <p:nvPr/>
        </p:nvSpPr>
        <p:spPr>
          <a:xfrm>
            <a:off x="196397" y="411549"/>
            <a:ext cx="3090206" cy="1380776"/>
          </a:xfrm>
          <a:prstGeom prst="wedgeEllipseCallout">
            <a:avLst>
              <a:gd name="adj1" fmla="val 65164"/>
              <a:gd name="adj2" fmla="val 40404"/>
            </a:avLst>
          </a:prstGeom>
          <a:solidFill>
            <a:schemeClr val="bg1"/>
          </a:solidFill>
          <a:ln w="57150" cmpd="dbl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597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4752" y="7069093"/>
            <a:ext cx="2935173" cy="251607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１２：３０～　一般講演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「認知症と睡眠障害」</a:t>
            </a:r>
            <a:endParaRPr kumimoji="1" lang="en-US" altLang="ja-JP" sz="1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医療法人かん養生クリニック　院長　</a:t>
            </a:r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釜　完司郎</a:t>
            </a:r>
            <a:endParaRPr kumimoji="1"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（北九州市認知症疾患医療センター連携型）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休憩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１３：２０～　特別講演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「睡眠の謎に挑む</a:t>
            </a:r>
            <a:endParaRPr kumimoji="1" lang="en-US" altLang="ja-JP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基礎研究から社会実装へ」</a:t>
            </a:r>
            <a:endParaRPr kumimoji="1" lang="en-US" altLang="ja-JP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筑波大学国際統合睡眠医科学研究機構　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機構長　教授　</a:t>
            </a:r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柳沢　正史</a:t>
            </a:r>
            <a:endParaRPr kumimoji="1"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１５：００～　認知症個別相談会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医師、看護師、精神保健福祉士、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ケアマネジャー、作業療法士、心理士が対応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6397" y="6858214"/>
            <a:ext cx="3090206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講座内容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69992" y="6858213"/>
            <a:ext cx="2962253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皆様の質問にお答えします！！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88405" y="7215038"/>
            <a:ext cx="324434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認知症や睡眠の謎について御質問受け付けます。下記へメール又はハガキで郵送下さい。当日の交流会でできるだけお答えします。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※お時間の都合等でお答えできない御質問は、当クリニックより改めてご連絡いたします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締切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12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令和５年１２月２０日（水）</a:t>
            </a:r>
            <a:endParaRPr lang="en-US" altLang="ja-JP" sz="12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メール：</a:t>
            </a:r>
            <a:r>
              <a:rPr lang="en-US" altLang="ja-JP" sz="12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kancl.soudan</a:t>
            </a:r>
            <a:r>
              <a:rPr lang="ja-JP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＠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gmail.com</a:t>
            </a:r>
          </a:p>
          <a:p>
            <a:r>
              <a:rPr lang="ja-JP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☎：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093-931-1101</a:t>
            </a:r>
            <a:endParaRPr lang="ja-JP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住所：〒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800-0256 </a:t>
            </a:r>
          </a:p>
          <a:p>
            <a:r>
              <a:rPr lang="ja-JP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福岡県北九州市小倉南区湯川新町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丁目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7-1</a:t>
            </a:r>
            <a:endParaRPr lang="ja-JP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かん養生クリニック宛　　</a:t>
            </a:r>
          </a:p>
          <a:p>
            <a:endParaRPr lang="ja-JP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03115" y="3990030"/>
            <a:ext cx="2406243" cy="559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38" b="1" dirty="0"/>
              <a:t>柳沢　正史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109387" y="3774586"/>
            <a:ext cx="29344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/>
              <a:t>筑波大学国際統合睡眠医科学研究機構長・教授</a:t>
            </a:r>
            <a:endParaRPr kumimoji="1" lang="ja-JP" altLang="en-US" sz="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25108" y="732161"/>
            <a:ext cx="32430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50" b="1" dirty="0"/>
              <a:t>「林修の今知りたいでしょ！」</a:t>
            </a:r>
            <a:endParaRPr kumimoji="1" lang="en-US" altLang="ja-JP" sz="1350" b="1" dirty="0"/>
          </a:p>
          <a:p>
            <a:pPr algn="ctr"/>
            <a:r>
              <a:rPr kumimoji="1" lang="ja-JP" altLang="en-US" sz="1350" b="1" dirty="0"/>
              <a:t>「世界一受けたい授業」など</a:t>
            </a:r>
            <a:endParaRPr kumimoji="1" lang="en-US" altLang="ja-JP" sz="1350" b="1" dirty="0"/>
          </a:p>
          <a:p>
            <a:pPr algn="ctr"/>
            <a:r>
              <a:rPr kumimoji="1" lang="ja-JP" altLang="en-US" sz="1350" b="1" dirty="0"/>
              <a:t>多数のテレビへ出演！！！</a:t>
            </a:r>
          </a:p>
          <a:p>
            <a:pPr algn="ctr"/>
            <a:endParaRPr kumimoji="1" lang="ja-JP" altLang="en-US" sz="135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45084" y="9577289"/>
            <a:ext cx="52094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主催：かん養生クリニック</a:t>
            </a:r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北九州市認知症疾患医療センター（連携型）　、　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北九州市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5308169" y="5085220"/>
            <a:ext cx="1424579" cy="101786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597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405053" y="5341485"/>
            <a:ext cx="1327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参加費無料</a:t>
            </a:r>
            <a:endParaRPr kumimoji="1" lang="en-US" altLang="ja-JP" sz="1400" b="1" dirty="0">
              <a:solidFill>
                <a:schemeClr val="bg1"/>
              </a:solidFill>
            </a:endParaRPr>
          </a:p>
          <a:p>
            <a:r>
              <a:rPr kumimoji="1" lang="ja-JP" altLang="en-US" sz="1400" b="1" dirty="0">
                <a:solidFill>
                  <a:schemeClr val="bg1"/>
                </a:solidFill>
              </a:rPr>
              <a:t>事前申込不要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576039" y="3884905"/>
            <a:ext cx="14642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やなぎさわ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724885" y="3877416"/>
            <a:ext cx="15888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まさし</a:t>
            </a:r>
            <a:endParaRPr kumimoji="1" lang="ja-JP" altLang="en-US" sz="1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9" name="角丸四角形吹き出し 28"/>
          <p:cNvSpPr/>
          <p:nvPr/>
        </p:nvSpPr>
        <p:spPr>
          <a:xfrm>
            <a:off x="1784503" y="8046062"/>
            <a:ext cx="1396028" cy="381967"/>
          </a:xfrm>
          <a:prstGeom prst="wedgeRoundRectCallout">
            <a:avLst>
              <a:gd name="adj1" fmla="val -60406"/>
              <a:gd name="adj2" fmla="val 18755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828858" y="8092201"/>
            <a:ext cx="17325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質問コーナーも！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666233" y="2174235"/>
            <a:ext cx="2057827" cy="266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3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医療法人かん養生クリニック</a:t>
            </a:r>
          </a:p>
        </p:txBody>
      </p:sp>
    </p:spTree>
    <p:extLst>
      <p:ext uri="{BB962C8B-B14F-4D97-AF65-F5344CB8AC3E}">
        <p14:creationId xmlns:p14="http://schemas.microsoft.com/office/powerpoint/2010/main" val="3798439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353</TotalTime>
  <Words>385</Words>
  <Application>Microsoft Office PowerPoint</Application>
  <PresentationFormat>A4 210 x 297 mm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BIZ UDゴシック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北九州市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北九州市</dc:creator>
  <cp:lastModifiedBy>takayuki nakagawa</cp:lastModifiedBy>
  <cp:revision>30</cp:revision>
  <cp:lastPrinted>2023-11-14T03:41:47Z</cp:lastPrinted>
  <dcterms:created xsi:type="dcterms:W3CDTF">2023-11-08T23:57:58Z</dcterms:created>
  <dcterms:modified xsi:type="dcterms:W3CDTF">2023-11-14T05:32:33Z</dcterms:modified>
</cp:coreProperties>
</file>